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1" r:id="rId8"/>
    <p:sldId id="260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0510C8-5438-4738-B4EE-826B7BD8BA5C}" v="1" dt="2024-11-03T15:53:30.1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B30510C8-5438-4738-B4EE-826B7BD8BA5C}"/>
    <pc:docChg chg="undo custSel addSld delSld modSld sldOrd">
      <pc:chgData name="Shaji Varghese" userId="b6635ce32d741a41" providerId="LiveId" clId="{B30510C8-5438-4738-B4EE-826B7BD8BA5C}" dt="2024-11-03T15:52:30.858" v="245"/>
      <pc:docMkLst>
        <pc:docMk/>
      </pc:docMkLst>
      <pc:sldChg chg="modSp mod">
        <pc:chgData name="Shaji Varghese" userId="b6635ce32d741a41" providerId="LiveId" clId="{B30510C8-5438-4738-B4EE-826B7BD8BA5C}" dt="2024-11-03T15:49:54.664" v="193" actId="27636"/>
        <pc:sldMkLst>
          <pc:docMk/>
          <pc:sldMk cId="1018308120" sldId="256"/>
        </pc:sldMkLst>
        <pc:spChg chg="mod">
          <ac:chgData name="Shaji Varghese" userId="b6635ce32d741a41" providerId="LiveId" clId="{B30510C8-5438-4738-B4EE-826B7BD8BA5C}" dt="2024-11-03T15:38:34.703" v="102" actId="1076"/>
          <ac:spMkLst>
            <pc:docMk/>
            <pc:sldMk cId="1018308120" sldId="256"/>
            <ac:spMk id="2" creationId="{3EA5832E-1058-3FFB-1576-4CDA9D2A0D02}"/>
          </ac:spMkLst>
        </pc:spChg>
        <pc:spChg chg="mod">
          <ac:chgData name="Shaji Varghese" userId="b6635ce32d741a41" providerId="LiveId" clId="{B30510C8-5438-4738-B4EE-826B7BD8BA5C}" dt="2024-11-03T15:49:54.664" v="193" actId="27636"/>
          <ac:spMkLst>
            <pc:docMk/>
            <pc:sldMk cId="1018308120" sldId="256"/>
            <ac:spMk id="4" creationId="{3B16FCB8-CCDE-482A-E8DC-EB90DF4EC531}"/>
          </ac:spMkLst>
        </pc:spChg>
      </pc:sldChg>
      <pc:sldChg chg="modSp mod">
        <pc:chgData name="Shaji Varghese" userId="b6635ce32d741a41" providerId="LiveId" clId="{B30510C8-5438-4738-B4EE-826B7BD8BA5C}" dt="2024-11-03T15:49:45.991" v="191" actId="27636"/>
        <pc:sldMkLst>
          <pc:docMk/>
          <pc:sldMk cId="2688127308" sldId="257"/>
        </pc:sldMkLst>
        <pc:spChg chg="mod">
          <ac:chgData name="Shaji Varghese" userId="b6635ce32d741a41" providerId="LiveId" clId="{B30510C8-5438-4738-B4EE-826B7BD8BA5C}" dt="2024-11-03T15:33:41.561" v="25" actId="6549"/>
          <ac:spMkLst>
            <pc:docMk/>
            <pc:sldMk cId="2688127308" sldId="257"/>
            <ac:spMk id="2" creationId="{3EA5832E-1058-3FFB-1576-4CDA9D2A0D02}"/>
          </ac:spMkLst>
        </pc:spChg>
        <pc:spChg chg="mod">
          <ac:chgData name="Shaji Varghese" userId="b6635ce32d741a41" providerId="LiveId" clId="{B30510C8-5438-4738-B4EE-826B7BD8BA5C}" dt="2024-11-03T15:49:45.991" v="191" actId="27636"/>
          <ac:spMkLst>
            <pc:docMk/>
            <pc:sldMk cId="2688127308" sldId="257"/>
            <ac:spMk id="4" creationId="{3B16FCB8-CCDE-482A-E8DC-EB90DF4EC531}"/>
          </ac:spMkLst>
        </pc:spChg>
      </pc:sldChg>
      <pc:sldChg chg="modSp mod">
        <pc:chgData name="Shaji Varghese" userId="b6635ce32d741a41" providerId="LiveId" clId="{B30510C8-5438-4738-B4EE-826B7BD8BA5C}" dt="2024-11-03T15:49:36.834" v="189" actId="27636"/>
        <pc:sldMkLst>
          <pc:docMk/>
          <pc:sldMk cId="504741362" sldId="258"/>
        </pc:sldMkLst>
        <pc:spChg chg="mod">
          <ac:chgData name="Shaji Varghese" userId="b6635ce32d741a41" providerId="LiveId" clId="{B30510C8-5438-4738-B4EE-826B7BD8BA5C}" dt="2024-11-03T15:35:04.145" v="52" actId="6549"/>
          <ac:spMkLst>
            <pc:docMk/>
            <pc:sldMk cId="504741362" sldId="258"/>
            <ac:spMk id="2" creationId="{3EA5832E-1058-3FFB-1576-4CDA9D2A0D02}"/>
          </ac:spMkLst>
        </pc:spChg>
        <pc:spChg chg="mod">
          <ac:chgData name="Shaji Varghese" userId="b6635ce32d741a41" providerId="LiveId" clId="{B30510C8-5438-4738-B4EE-826B7BD8BA5C}" dt="2024-11-03T15:49:36.834" v="189" actId="27636"/>
          <ac:spMkLst>
            <pc:docMk/>
            <pc:sldMk cId="504741362" sldId="258"/>
            <ac:spMk id="4" creationId="{3B16FCB8-CCDE-482A-E8DC-EB90DF4EC531}"/>
          </ac:spMkLst>
        </pc:spChg>
      </pc:sldChg>
      <pc:sldChg chg="modSp mod">
        <pc:chgData name="Shaji Varghese" userId="b6635ce32d741a41" providerId="LiveId" clId="{B30510C8-5438-4738-B4EE-826B7BD8BA5C}" dt="2024-11-03T15:49:25.512" v="187" actId="27636"/>
        <pc:sldMkLst>
          <pc:docMk/>
          <pc:sldMk cId="3450560928" sldId="259"/>
        </pc:sldMkLst>
        <pc:spChg chg="mod">
          <ac:chgData name="Shaji Varghese" userId="b6635ce32d741a41" providerId="LiveId" clId="{B30510C8-5438-4738-B4EE-826B7BD8BA5C}" dt="2024-11-03T15:35:57.777" v="66" actId="6549"/>
          <ac:spMkLst>
            <pc:docMk/>
            <pc:sldMk cId="3450560928" sldId="259"/>
            <ac:spMk id="2" creationId="{3EA5832E-1058-3FFB-1576-4CDA9D2A0D02}"/>
          </ac:spMkLst>
        </pc:spChg>
        <pc:spChg chg="mod">
          <ac:chgData name="Shaji Varghese" userId="b6635ce32d741a41" providerId="LiveId" clId="{B30510C8-5438-4738-B4EE-826B7BD8BA5C}" dt="2024-11-03T15:49:25.512" v="187" actId="27636"/>
          <ac:spMkLst>
            <pc:docMk/>
            <pc:sldMk cId="3450560928" sldId="259"/>
            <ac:spMk id="4" creationId="{3B16FCB8-CCDE-482A-E8DC-EB90DF4EC531}"/>
          </ac:spMkLst>
        </pc:spChg>
      </pc:sldChg>
      <pc:sldChg chg="modSp mod">
        <pc:chgData name="Shaji Varghese" userId="b6635ce32d741a41" providerId="LiveId" clId="{B30510C8-5438-4738-B4EE-826B7BD8BA5C}" dt="2024-11-03T15:51:37.071" v="233" actId="1076"/>
        <pc:sldMkLst>
          <pc:docMk/>
          <pc:sldMk cId="2825817680" sldId="260"/>
        </pc:sldMkLst>
        <pc:spChg chg="mod">
          <ac:chgData name="Shaji Varghese" userId="b6635ce32d741a41" providerId="LiveId" clId="{B30510C8-5438-4738-B4EE-826B7BD8BA5C}" dt="2024-11-03T15:51:37.071" v="233" actId="1076"/>
          <ac:spMkLst>
            <pc:docMk/>
            <pc:sldMk cId="2825817680" sldId="260"/>
            <ac:spMk id="2" creationId="{3EA5832E-1058-3FFB-1576-4CDA9D2A0D02}"/>
          </ac:spMkLst>
        </pc:spChg>
        <pc:spChg chg="mod">
          <ac:chgData name="Shaji Varghese" userId="b6635ce32d741a41" providerId="LiveId" clId="{B30510C8-5438-4738-B4EE-826B7BD8BA5C}" dt="2024-11-03T15:51:31.699" v="231" actId="255"/>
          <ac:spMkLst>
            <pc:docMk/>
            <pc:sldMk cId="2825817680" sldId="260"/>
            <ac:spMk id="4" creationId="{3B16FCB8-CCDE-482A-E8DC-EB90DF4EC531}"/>
          </ac:spMkLst>
        </pc:spChg>
      </pc:sldChg>
      <pc:sldChg chg="add ord">
        <pc:chgData name="Shaji Varghese" userId="b6635ce32d741a41" providerId="LiveId" clId="{B30510C8-5438-4738-B4EE-826B7BD8BA5C}" dt="2024-11-03T15:52:20.626" v="241"/>
        <pc:sldMkLst>
          <pc:docMk/>
          <pc:sldMk cId="1162901609" sldId="261"/>
        </pc:sldMkLst>
      </pc:sldChg>
      <pc:sldChg chg="modSp del mod">
        <pc:chgData name="Shaji Varghese" userId="b6635ce32d741a41" providerId="LiveId" clId="{B30510C8-5438-4738-B4EE-826B7BD8BA5C}" dt="2024-11-03T15:33:54.616" v="27" actId="47"/>
        <pc:sldMkLst>
          <pc:docMk/>
          <pc:sldMk cId="2350133049" sldId="261"/>
        </pc:sldMkLst>
        <pc:spChg chg="mod">
          <ac:chgData name="Shaji Varghese" userId="b6635ce32d741a41" providerId="LiveId" clId="{B30510C8-5438-4738-B4EE-826B7BD8BA5C}" dt="2024-11-03T15:33:51.559" v="26" actId="1076"/>
          <ac:spMkLst>
            <pc:docMk/>
            <pc:sldMk cId="2350133049" sldId="261"/>
            <ac:spMk id="2" creationId="{BAF1A2CA-899D-D314-043F-C534182C9731}"/>
          </ac:spMkLst>
        </pc:spChg>
      </pc:sldChg>
      <pc:sldChg chg="add ord">
        <pc:chgData name="Shaji Varghese" userId="b6635ce32d741a41" providerId="LiveId" clId="{B30510C8-5438-4738-B4EE-826B7BD8BA5C}" dt="2024-11-03T15:52:13.546" v="239"/>
        <pc:sldMkLst>
          <pc:docMk/>
          <pc:sldMk cId="3192563353" sldId="262"/>
        </pc:sldMkLst>
      </pc:sldChg>
      <pc:sldChg chg="del">
        <pc:chgData name="Shaji Varghese" userId="b6635ce32d741a41" providerId="LiveId" clId="{B30510C8-5438-4738-B4EE-826B7BD8BA5C}" dt="2024-11-03T15:34:00.546" v="29" actId="47"/>
        <pc:sldMkLst>
          <pc:docMk/>
          <pc:sldMk cId="3596789890" sldId="262"/>
        </pc:sldMkLst>
      </pc:sldChg>
      <pc:sldChg chg="add ord">
        <pc:chgData name="Shaji Varghese" userId="b6635ce32d741a41" providerId="LiveId" clId="{B30510C8-5438-4738-B4EE-826B7BD8BA5C}" dt="2024-11-03T15:52:26.106" v="243"/>
        <pc:sldMkLst>
          <pc:docMk/>
          <pc:sldMk cId="2322988192" sldId="263"/>
        </pc:sldMkLst>
      </pc:sldChg>
      <pc:sldChg chg="del">
        <pc:chgData name="Shaji Varghese" userId="b6635ce32d741a41" providerId="LiveId" clId="{B30510C8-5438-4738-B4EE-826B7BD8BA5C}" dt="2024-11-03T15:34:03.183" v="30" actId="47"/>
        <pc:sldMkLst>
          <pc:docMk/>
          <pc:sldMk cId="3671632279" sldId="263"/>
        </pc:sldMkLst>
      </pc:sldChg>
      <pc:sldChg chg="add ord">
        <pc:chgData name="Shaji Varghese" userId="b6635ce32d741a41" providerId="LiveId" clId="{B30510C8-5438-4738-B4EE-826B7BD8BA5C}" dt="2024-11-03T15:52:30.858" v="245"/>
        <pc:sldMkLst>
          <pc:docMk/>
          <pc:sldMk cId="3783200170" sldId="264"/>
        </pc:sldMkLst>
      </pc:sldChg>
      <pc:sldChg chg="del">
        <pc:chgData name="Shaji Varghese" userId="b6635ce32d741a41" providerId="LiveId" clId="{B30510C8-5438-4738-B4EE-826B7BD8BA5C}" dt="2024-11-03T15:33:56.745" v="28" actId="47"/>
        <pc:sldMkLst>
          <pc:docMk/>
          <pc:sldMk cId="3924077513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93024-AA9D-22EC-8E83-4C6A6355C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DE2EB-4D74-5201-C56D-48A221BBD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B3AD5-F10D-6B55-1B0C-9C7A413E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A834C-18F1-E574-B7ED-A86BA161E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DFDA9-A5F8-5A86-296C-B909FF6F8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2398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36896-07E8-D9A8-19D7-8A5FFFD28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4FF78-4DE1-BF23-8308-5CB7894C5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A5F44-90E8-0E82-4726-E54E3EE79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BC6F7-BF99-C9DD-1467-98BB1276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2E702-767A-A777-8F33-F2062F9E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319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2A3E55-9C72-251F-E07A-E4AB7D385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2F2BA7-80BD-B19F-8C4F-5579B1C17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437CA-7E36-B3C3-F82C-E155ACF53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8902E-E8B3-EE46-4116-EB8E066C9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7FE7C-12AB-8803-839A-9BBECD73E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5673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6C844-2B27-C2EB-875C-825B2AD36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DA5F2-87FF-0024-318C-F980DDC44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2E54C-6C59-F256-54D4-778B2D61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1AD42-FBDB-B2E5-2F83-E8A5765B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18BE5-8CD3-5D47-B1A6-878B557BC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3130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D179-1F59-34EE-0B9C-814A76F7B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74F9E-C013-92C4-1804-EEE8AFADD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75D44-9224-ED8C-6AAD-3933BF456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44037-05DA-8C08-CFCB-0740B7BB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7BEE7-5A70-9204-8E21-9A60FB0A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014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4CAD0-4B86-EDE7-F06B-8F7C1B4EF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869C8-B453-4984-6B43-D9849A054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6A22C-CEAF-0233-C4F1-88222C41F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BD8FF-EF60-B780-F3F5-FEEAC3B3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031C1-2880-4BE9-203F-6C2AB82F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A4A79-1695-7F11-B458-FA7F79C1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3346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94E7C-2D35-B1FC-C5C4-2625D05D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C662D-323B-ED10-5705-EB5B7D539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8A0FDB-5C00-1C9B-76C6-A856E2607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D52EB7-6C1C-169A-F79A-0C72714C8E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01783B-5A03-A322-DCDB-FD1DDA6541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7484C6-E7BA-0181-47AE-EA8DE2485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84B5D5-6E84-1EAA-2206-A8C024DB2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7A7E4A-1B89-9287-65C2-DD8AEF2B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059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F92B3-83A8-00FE-3B4F-4069021C3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C3ECC-2251-05C4-204D-20644F6DD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980AC-4211-3F91-900B-E8025D42A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A8CB2D-5E21-0151-25E5-2592524DF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3111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97829F-1FBE-3875-771D-EBA11D2DA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4F30DC-8FD6-B60C-27C9-897D4D87B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CD10A-5AE7-7248-83EA-D79DEA32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3385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0728C-F906-D97C-6304-69805E507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D80A6-A0B4-1C4D-5184-8B08CED08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494C39-208C-B998-819C-E064E548A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6890B-30F1-9B20-3FEF-4396F9BAD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4116A-5EBE-6C8F-422A-D63BFB342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837310-40A7-86FE-08A7-927B2C13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8381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B22D1-A6B3-8726-1EDA-E04AE7474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83C71F-CBC4-19A7-0178-EC7257AF7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1D6DFA-E4EB-A92F-E17F-542D88668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46DAF2-9D52-2122-A581-1898CA6F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D7E52-EC4E-3CE4-3165-913B11ADD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62B44-E3F7-DE96-5FFA-820CE127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1352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7E91DE-7FBF-4D15-F276-71BD9ADE7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680F7-AD97-3868-CCAF-4FE332A26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5B9B7-9D32-5CB5-B824-9B6C6DB5DF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5DD29F-159D-4D47-BC2D-3715B089A1B0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EA9EC-9C67-FC27-3154-F64B1B5BD3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A51BE-1F09-1026-4425-20C5DBF79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26D2AB-3273-4ED4-9571-8E99FE29368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089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5832E-1058-3FFB-1576-4CDA9D2A0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354" y="3318468"/>
            <a:ext cx="11889985" cy="3426218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err="1"/>
              <a:t>Yeshuvin</a:t>
            </a:r>
            <a:r>
              <a:rPr lang="en-US" sz="3200" b="1" dirty="0"/>
              <a:t> </a:t>
            </a:r>
            <a:r>
              <a:rPr lang="en-US" sz="3200" b="1" dirty="0" err="1"/>
              <a:t>janame</a:t>
            </a:r>
            <a:r>
              <a:rPr lang="en-US" sz="3200" b="1" dirty="0"/>
              <a:t> </a:t>
            </a:r>
            <a:r>
              <a:rPr lang="en-US" sz="3200" b="1" dirty="0" err="1"/>
              <a:t>bhayamenthinnakame</a:t>
            </a:r>
            <a:r>
              <a:rPr lang="en-US" sz="3200" b="1" dirty="0"/>
              <a:t> </a:t>
            </a:r>
            <a:r>
              <a:rPr lang="en-US" sz="3200" b="1" dirty="0" err="1"/>
              <a:t>Leshavum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 err="1"/>
              <a:t>kalangendaa-naamavan</a:t>
            </a:r>
            <a:r>
              <a:rPr lang="en-US" sz="3200" b="1" dirty="0"/>
              <a:t> </a:t>
            </a:r>
            <a:r>
              <a:rPr lang="en-US" sz="3200" b="1" dirty="0" err="1"/>
              <a:t>daasaraay</a:t>
            </a:r>
            <a:r>
              <a:rPr lang="en-US" sz="3200" b="1" dirty="0"/>
              <a:t> </a:t>
            </a:r>
            <a:r>
              <a:rPr lang="en-US" sz="3200" b="1" dirty="0" err="1"/>
              <a:t>vasichidaam</a:t>
            </a:r>
            <a:br>
              <a:rPr lang="en-US" sz="3200" b="1" dirty="0"/>
            </a:br>
            <a:r>
              <a:rPr lang="en-US" sz="3200" b="1" dirty="0" err="1"/>
              <a:t>Lokathil</a:t>
            </a:r>
            <a:r>
              <a:rPr lang="en-US" sz="3200" b="1" dirty="0"/>
              <a:t> </a:t>
            </a:r>
            <a:r>
              <a:rPr lang="en-US" sz="3200" b="1" dirty="0" err="1"/>
              <a:t>enthellaam</a:t>
            </a:r>
            <a:r>
              <a:rPr lang="en-US" sz="3200" b="1" dirty="0"/>
              <a:t> </a:t>
            </a:r>
            <a:r>
              <a:rPr lang="en-US" sz="3200" b="1" dirty="0" err="1"/>
              <a:t>bhavichaalum</a:t>
            </a:r>
            <a:r>
              <a:rPr lang="en-US" sz="3200" b="1" dirty="0"/>
              <a:t> aa </a:t>
            </a:r>
            <a:r>
              <a:rPr lang="en-US" sz="3200" b="1" dirty="0" err="1"/>
              <a:t>aa</a:t>
            </a:r>
            <a:r>
              <a:rPr lang="en-US" sz="3200" b="1" dirty="0"/>
              <a:t> </a:t>
            </a:r>
            <a:r>
              <a:rPr lang="en-US" sz="3200" b="1" dirty="0" err="1"/>
              <a:t>Aapath-anarthdangal-ananjaalum</a:t>
            </a:r>
            <a:r>
              <a:rPr lang="en-US" sz="3200" b="1" dirty="0"/>
              <a:t> </a:t>
            </a:r>
            <a:r>
              <a:rPr lang="en-US" sz="3200" b="1" dirty="0" err="1"/>
              <a:t>Thaapam</a:t>
            </a:r>
            <a:r>
              <a:rPr lang="en-US" sz="3200" b="1" dirty="0"/>
              <a:t> </a:t>
            </a:r>
            <a:r>
              <a:rPr lang="en-US" sz="3200" b="1" dirty="0" err="1"/>
              <a:t>namukkillenn-arinjaalum</a:t>
            </a:r>
            <a:endParaRPr lang="en-AE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16FCB8-CCDE-482A-E8DC-EB90DF4EC531}"/>
              </a:ext>
            </a:extLst>
          </p:cNvPr>
          <p:cNvSpPr txBox="1">
            <a:spLocks/>
          </p:cNvSpPr>
          <p:nvPr/>
        </p:nvSpPr>
        <p:spPr>
          <a:xfrm>
            <a:off x="302015" y="113314"/>
            <a:ext cx="11333976" cy="3315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യേശുവിന്‍ ജനമേ ഭയമെന്തിന്നകമേ ലേശവും 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കലങ്ങേണ്ട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നാമവന്‍ ദാസരായ് വസിച്ചിടാം</a:t>
            </a: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ലോകത്തിലെന്തെല്ലാം ഭവിച്ചാലും അ അ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</a:t>
            </a: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ആപത്തനര്‍ത്ഥങ്ങളണഞ്ഞാലും താപം നമുക്കില്ലെന്നറിഞ്ഞാലും-</a:t>
            </a:r>
          </a:p>
        </p:txBody>
      </p:sp>
    </p:spTree>
    <p:extLst>
      <p:ext uri="{BB962C8B-B14F-4D97-AF65-F5344CB8AC3E}">
        <p14:creationId xmlns:p14="http://schemas.microsoft.com/office/powerpoint/2010/main" val="10183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5832E-1058-3FFB-1576-4CDA9D2A0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320" y="3190621"/>
            <a:ext cx="11775540" cy="3426218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3600" b="1" dirty="0" err="1"/>
              <a:t>Sakalathin</a:t>
            </a:r>
            <a:r>
              <a:rPr lang="en-US" sz="3600" b="1" dirty="0"/>
              <a:t> </a:t>
            </a:r>
            <a:r>
              <a:rPr lang="en-US" sz="3600" b="1" dirty="0" err="1"/>
              <a:t>laakkum</a:t>
            </a:r>
            <a:r>
              <a:rPr lang="en-US" sz="3600" b="1" dirty="0"/>
              <a:t> </a:t>
            </a:r>
            <a:r>
              <a:rPr lang="en-US" sz="3600" b="1" dirty="0" err="1"/>
              <a:t>adhipanumavanaam</a:t>
            </a:r>
            <a:r>
              <a:rPr lang="en-US" sz="3600" b="1" dirty="0"/>
              <a:t> </a:t>
            </a:r>
            <a:r>
              <a:rPr lang="en-US" sz="3600" b="1" dirty="0" err="1"/>
              <a:t>Ulakathe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 err="1"/>
              <a:t>nirmmichonum</a:t>
            </a:r>
            <a:r>
              <a:rPr lang="en-US" sz="3600" b="1" dirty="0"/>
              <a:t> </a:t>
            </a:r>
            <a:r>
              <a:rPr lang="en-US" sz="3600" b="1" dirty="0" err="1"/>
              <a:t>aakaasha</a:t>
            </a:r>
            <a:r>
              <a:rPr lang="en-US" sz="3600" b="1" dirty="0"/>
              <a:t> </a:t>
            </a:r>
            <a:r>
              <a:rPr lang="en-US" sz="3600" b="1" dirty="0" err="1"/>
              <a:t>valayathe</a:t>
            </a:r>
            <a:r>
              <a:rPr lang="en-US" sz="3600" b="1" dirty="0"/>
              <a:t> </a:t>
            </a:r>
            <a:r>
              <a:rPr lang="en-US" sz="3600" b="1" dirty="0" err="1"/>
              <a:t>rachichonum</a:t>
            </a:r>
            <a:br>
              <a:rPr lang="en-US" sz="3600" b="1" dirty="0"/>
            </a:br>
            <a:r>
              <a:rPr lang="en-US" sz="3600" b="1" dirty="0" err="1"/>
              <a:t>Thaanu-vannulakathil</a:t>
            </a:r>
            <a:r>
              <a:rPr lang="en-US" sz="3600" b="1" dirty="0"/>
              <a:t> </a:t>
            </a:r>
            <a:r>
              <a:rPr lang="en-US" sz="3600" b="1" dirty="0" err="1"/>
              <a:t>kurisheri</a:t>
            </a:r>
            <a:r>
              <a:rPr lang="en-US" sz="3600" b="1" dirty="0"/>
              <a:t> aa </a:t>
            </a:r>
            <a:r>
              <a:rPr lang="en-US" sz="3600" b="1" dirty="0" err="1"/>
              <a:t>aa</a:t>
            </a:r>
            <a:r>
              <a:rPr lang="en-US" sz="3600" b="1" dirty="0"/>
              <a:t> </a:t>
            </a:r>
            <a:r>
              <a:rPr lang="en-US" sz="3600" b="1" dirty="0" err="1"/>
              <a:t>Maanavarkkaay</a:t>
            </a:r>
            <a:r>
              <a:rPr lang="en-US" sz="3600" b="1" dirty="0"/>
              <a:t> </a:t>
            </a:r>
            <a:r>
              <a:rPr lang="en-US" sz="3600" b="1" dirty="0" err="1"/>
              <a:t>marichuyirtheki</a:t>
            </a:r>
            <a:r>
              <a:rPr lang="en-US" sz="3600" b="1" dirty="0"/>
              <a:t> - </a:t>
            </a:r>
            <a:r>
              <a:rPr lang="en-US" sz="3600" b="1" dirty="0" err="1"/>
              <a:t>Daanamaay</a:t>
            </a:r>
            <a:r>
              <a:rPr lang="en-US" sz="3600" b="1" dirty="0"/>
              <a:t> </a:t>
            </a:r>
            <a:r>
              <a:rPr lang="en-US" sz="3600" b="1" dirty="0" err="1"/>
              <a:t>raksha</a:t>
            </a:r>
            <a:r>
              <a:rPr lang="en-US" sz="3600" b="1" dirty="0"/>
              <a:t> </a:t>
            </a:r>
            <a:r>
              <a:rPr lang="en-US" sz="3600" b="1" dirty="0" err="1"/>
              <a:t>nararkkaayi</a:t>
            </a:r>
            <a:r>
              <a:rPr lang="en-US" sz="3600" b="1" dirty="0"/>
              <a:t>--</a:t>
            </a:r>
            <a:br>
              <a:rPr lang="en-US" sz="1600" dirty="0"/>
            </a:br>
            <a:r>
              <a:rPr lang="en-US" sz="3600" dirty="0"/>
              <a:t>	</a:t>
            </a:r>
            <a:endParaRPr lang="en-AE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16FCB8-CCDE-482A-E8DC-EB90DF4EC531}"/>
              </a:ext>
            </a:extLst>
          </p:cNvPr>
          <p:cNvSpPr txBox="1">
            <a:spLocks/>
          </p:cNvSpPr>
          <p:nvPr/>
        </p:nvSpPr>
        <p:spPr>
          <a:xfrm>
            <a:off x="193140" y="0"/>
            <a:ext cx="11998859" cy="3426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സകലത്തിന്‍ ലാക്കും അധിപനുമവനാം ഉലകത്തെ നിര്‍മ്മിച്ചോനും</a:t>
            </a:r>
            <a:r>
              <a:rPr lang="en-US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- </a:t>
            </a: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താണുവന്നുലകത്തില്‍ </a:t>
            </a:r>
            <a:endParaRPr lang="en-US" sz="4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70000"/>
              </a:lnSpc>
            </a:pP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കുരിശേറി അ അ</a:t>
            </a:r>
            <a:r>
              <a:rPr lang="en-US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 </a:t>
            </a:r>
            <a:r>
              <a:rPr lang="en-US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 </a:t>
            </a: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മാനവര്‍ക്കായ്</a:t>
            </a:r>
            <a:r>
              <a:rPr lang="en-US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മരിച്ചുയിര്‍ത്തേകി </a:t>
            </a:r>
            <a:endParaRPr lang="en-US" sz="4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70000"/>
              </a:lnSpc>
            </a:pP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ദാനമായ് രക്ഷ നരര്‍ക്കായി-</a:t>
            </a:r>
            <a:endParaRPr lang="en-US" sz="4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23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</a:t>
            </a:r>
            <a:endParaRPr lang="ml-IN" sz="34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12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FC0B91-695B-AECE-B7D3-7CBCA19B9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F3829-20B8-BADA-5670-208473D0A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354" y="3318468"/>
            <a:ext cx="11889985" cy="3426218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err="1"/>
              <a:t>Yeshuvin</a:t>
            </a:r>
            <a:r>
              <a:rPr lang="en-US" sz="3200" b="1" dirty="0"/>
              <a:t> </a:t>
            </a:r>
            <a:r>
              <a:rPr lang="en-US" sz="3200" b="1" dirty="0" err="1"/>
              <a:t>janame</a:t>
            </a:r>
            <a:r>
              <a:rPr lang="en-US" sz="3200" b="1" dirty="0"/>
              <a:t> </a:t>
            </a:r>
            <a:r>
              <a:rPr lang="en-US" sz="3200" b="1" dirty="0" err="1"/>
              <a:t>bhayamenthinnakame</a:t>
            </a:r>
            <a:r>
              <a:rPr lang="en-US" sz="3200" b="1" dirty="0"/>
              <a:t> </a:t>
            </a:r>
            <a:r>
              <a:rPr lang="en-US" sz="3200" b="1" dirty="0" err="1"/>
              <a:t>Leshavum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 err="1"/>
              <a:t>kalangendaa-naamavan</a:t>
            </a:r>
            <a:r>
              <a:rPr lang="en-US" sz="3200" b="1" dirty="0"/>
              <a:t> </a:t>
            </a:r>
            <a:r>
              <a:rPr lang="en-US" sz="3200" b="1" dirty="0" err="1"/>
              <a:t>daasaraay</a:t>
            </a:r>
            <a:r>
              <a:rPr lang="en-US" sz="3200" b="1" dirty="0"/>
              <a:t> </a:t>
            </a:r>
            <a:r>
              <a:rPr lang="en-US" sz="3200" b="1" dirty="0" err="1"/>
              <a:t>vasichidaam</a:t>
            </a:r>
            <a:br>
              <a:rPr lang="en-US" sz="3200" b="1" dirty="0"/>
            </a:br>
            <a:r>
              <a:rPr lang="en-US" sz="3200" b="1" dirty="0" err="1"/>
              <a:t>Lokathil</a:t>
            </a:r>
            <a:r>
              <a:rPr lang="en-US" sz="3200" b="1" dirty="0"/>
              <a:t> </a:t>
            </a:r>
            <a:r>
              <a:rPr lang="en-US" sz="3200" b="1" dirty="0" err="1"/>
              <a:t>enthellaam</a:t>
            </a:r>
            <a:r>
              <a:rPr lang="en-US" sz="3200" b="1" dirty="0"/>
              <a:t> </a:t>
            </a:r>
            <a:r>
              <a:rPr lang="en-US" sz="3200" b="1" dirty="0" err="1"/>
              <a:t>bhavichaalum</a:t>
            </a:r>
            <a:r>
              <a:rPr lang="en-US" sz="3200" b="1" dirty="0"/>
              <a:t> aa </a:t>
            </a:r>
            <a:r>
              <a:rPr lang="en-US" sz="3200" b="1" dirty="0" err="1"/>
              <a:t>aa</a:t>
            </a:r>
            <a:r>
              <a:rPr lang="en-US" sz="3200" b="1" dirty="0"/>
              <a:t> </a:t>
            </a:r>
            <a:r>
              <a:rPr lang="en-US" sz="3200" b="1" dirty="0" err="1"/>
              <a:t>Aapath-anarthdangal-ananjaalum</a:t>
            </a:r>
            <a:r>
              <a:rPr lang="en-US" sz="3200" b="1" dirty="0"/>
              <a:t> </a:t>
            </a:r>
            <a:r>
              <a:rPr lang="en-US" sz="3200" b="1" dirty="0" err="1"/>
              <a:t>Thaapam</a:t>
            </a:r>
            <a:r>
              <a:rPr lang="en-US" sz="3200" b="1" dirty="0"/>
              <a:t> </a:t>
            </a:r>
            <a:r>
              <a:rPr lang="en-US" sz="3200" b="1" dirty="0" err="1"/>
              <a:t>namukkillenn-arinjaalum</a:t>
            </a:r>
            <a:endParaRPr lang="en-AE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1B356FC-D9C6-6373-6D35-5E001EED89D8}"/>
              </a:ext>
            </a:extLst>
          </p:cNvPr>
          <p:cNvSpPr txBox="1">
            <a:spLocks/>
          </p:cNvSpPr>
          <p:nvPr/>
        </p:nvSpPr>
        <p:spPr>
          <a:xfrm>
            <a:off x="302015" y="113314"/>
            <a:ext cx="11333976" cy="3315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യേശുവിന്‍ ജനമേ ഭയമെന്തിന്നകമേ ലേശവും 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കലങ്ങേണ്ട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നാമവന്‍ ദാസരായ് വസിച്ചിടാം</a:t>
            </a: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ലോകത്തിലെന്തെല്ലാം ഭവിച്ചാലും അ അ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</a:t>
            </a: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ആപത്തനര്‍ത്ഥങ്ങളണഞ്ഞാലും താപം നമുക്കില്ലെന്നറിഞ്ഞാലും-</a:t>
            </a:r>
          </a:p>
        </p:txBody>
      </p:sp>
    </p:spTree>
    <p:extLst>
      <p:ext uri="{BB962C8B-B14F-4D97-AF65-F5344CB8AC3E}">
        <p14:creationId xmlns:p14="http://schemas.microsoft.com/office/powerpoint/2010/main" val="2322988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5832E-1058-3FFB-1576-4CDA9D2A0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799" y="3426218"/>
            <a:ext cx="11775540" cy="3426218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3600" b="1" dirty="0" err="1"/>
              <a:t>Maranathaal</a:t>
            </a:r>
            <a:r>
              <a:rPr lang="en-US" sz="3600" b="1" dirty="0"/>
              <a:t> </a:t>
            </a:r>
            <a:r>
              <a:rPr lang="en-US" sz="3600" b="1" dirty="0" err="1"/>
              <a:t>maarunn</a:t>
            </a:r>
            <a:r>
              <a:rPr lang="en-US" sz="3600" b="1" dirty="0"/>
              <a:t> </a:t>
            </a:r>
            <a:r>
              <a:rPr lang="en-US" sz="3600" b="1" dirty="0" err="1"/>
              <a:t>adhiparin</a:t>
            </a:r>
            <a:r>
              <a:rPr lang="en-US" sz="3600" b="1" dirty="0"/>
              <a:t> </a:t>
            </a:r>
            <a:r>
              <a:rPr lang="en-US" sz="3600" b="1" dirty="0" err="1"/>
              <a:t>pinpe-poyavar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 err="1"/>
              <a:t>lajjikkumbol</a:t>
            </a:r>
            <a:r>
              <a:rPr lang="en-US" sz="3600" b="1" dirty="0"/>
              <a:t> - </a:t>
            </a:r>
            <a:r>
              <a:rPr lang="en-US" sz="3600" b="1" dirty="0" err="1"/>
              <a:t>Naamavan</a:t>
            </a:r>
            <a:r>
              <a:rPr lang="en-US" sz="3600" b="1" dirty="0"/>
              <a:t> </a:t>
            </a:r>
            <a:r>
              <a:rPr lang="en-US" sz="3600" b="1" dirty="0" err="1"/>
              <a:t>naamathil</a:t>
            </a:r>
            <a:r>
              <a:rPr lang="en-US" sz="3600" b="1" dirty="0"/>
              <a:t> jai </a:t>
            </a:r>
            <a:r>
              <a:rPr lang="en-US" sz="3600" b="1" dirty="0" err="1"/>
              <a:t>vilikkum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 err="1"/>
              <a:t>Maranathe</a:t>
            </a:r>
            <a:r>
              <a:rPr lang="en-US" sz="3600" b="1" dirty="0"/>
              <a:t> </a:t>
            </a:r>
            <a:r>
              <a:rPr lang="en-US" sz="3600" b="1" dirty="0" err="1"/>
              <a:t>jaichoru</a:t>
            </a:r>
            <a:r>
              <a:rPr lang="en-US" sz="3600" b="1" dirty="0"/>
              <a:t> </a:t>
            </a:r>
            <a:r>
              <a:rPr lang="en-US" sz="3600" b="1" dirty="0" err="1"/>
              <a:t>jayaveeran</a:t>
            </a:r>
            <a:r>
              <a:rPr lang="en-US" sz="3600" b="1" dirty="0"/>
              <a:t> aa </a:t>
            </a:r>
            <a:r>
              <a:rPr lang="en-US" sz="3600" b="1" dirty="0" err="1"/>
              <a:t>aa</a:t>
            </a:r>
            <a:r>
              <a:rPr lang="en-US" sz="3600" b="1" dirty="0"/>
              <a:t> - </a:t>
            </a:r>
            <a:r>
              <a:rPr lang="en-US" sz="3600" b="1" dirty="0" err="1"/>
              <a:t>Sharanamaay</a:t>
            </a:r>
            <a:r>
              <a:rPr lang="en-US" sz="3600" b="1" dirty="0"/>
              <a:t> </a:t>
            </a:r>
            <a:r>
              <a:rPr lang="en-US" sz="3600" b="1" dirty="0" err="1"/>
              <a:t>theernnathenthoru</a:t>
            </a:r>
            <a:r>
              <a:rPr lang="en-US" sz="3600" b="1" dirty="0"/>
              <a:t> </a:t>
            </a:r>
            <a:r>
              <a:rPr lang="en-US" sz="3600" b="1" dirty="0" err="1"/>
              <a:t>bhaagyam</a:t>
            </a:r>
            <a:r>
              <a:rPr lang="en-US" sz="3600" b="1" dirty="0"/>
              <a:t> - </a:t>
            </a:r>
            <a:r>
              <a:rPr lang="en-US" sz="3600" b="1" dirty="0" err="1"/>
              <a:t>Avane</a:t>
            </a:r>
            <a:r>
              <a:rPr lang="en-US" sz="3600" b="1" dirty="0"/>
              <a:t> </a:t>
            </a:r>
            <a:r>
              <a:rPr lang="en-US" sz="3600" b="1" dirty="0" err="1"/>
              <a:t>anugamippathu</a:t>
            </a:r>
            <a:r>
              <a:rPr lang="en-US" sz="3600" b="1" dirty="0"/>
              <a:t> </a:t>
            </a:r>
            <a:r>
              <a:rPr lang="en-US" sz="3600" b="1" dirty="0" err="1"/>
              <a:t>yogyam</a:t>
            </a:r>
            <a:r>
              <a:rPr lang="en-US" sz="3600" b="1" dirty="0"/>
              <a:t>--</a:t>
            </a:r>
            <a:br>
              <a:rPr lang="en-US" sz="3600" dirty="0"/>
            </a:br>
            <a:br>
              <a:rPr lang="en-US" sz="1600" dirty="0"/>
            </a:br>
            <a:r>
              <a:rPr lang="en-US" sz="3600" dirty="0"/>
              <a:t>	</a:t>
            </a:r>
            <a:endParaRPr lang="en-AE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16FCB8-CCDE-482A-E8DC-EB90DF4EC531}"/>
              </a:ext>
            </a:extLst>
          </p:cNvPr>
          <p:cNvSpPr txBox="1">
            <a:spLocks/>
          </p:cNvSpPr>
          <p:nvPr/>
        </p:nvSpPr>
        <p:spPr>
          <a:xfrm>
            <a:off x="193140" y="0"/>
            <a:ext cx="11998859" cy="3426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മരണത്താല്‍ മാറുന്നധിപരിന്‍ പിമ്പേ പോയവര്‍ </a:t>
            </a:r>
            <a:endParaRPr lang="en-US" sz="4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70000"/>
              </a:lnSpc>
            </a:pP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ലജ്ജിക്കുമ്പോള്‍</a:t>
            </a:r>
            <a:r>
              <a:rPr lang="en-US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- </a:t>
            </a: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നാമവന്‍ നാമത്തില്‍ ജയ് വിളിക്കും</a:t>
            </a:r>
          </a:p>
          <a:p>
            <a:pPr algn="l">
              <a:lnSpc>
                <a:spcPct val="170000"/>
              </a:lnSpc>
            </a:pP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മരണത്തെ ജയിച്ചവന്‍ ജയവീരന്‍ അ അ</a:t>
            </a:r>
            <a:r>
              <a:rPr lang="en-US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</a:t>
            </a:r>
            <a:r>
              <a:rPr lang="en-US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- </a:t>
            </a:r>
            <a:r>
              <a:rPr lang="ml-IN" sz="40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ശരണമായ് തീര്‍ന്നതെന്തൊരു ഭാഗ്യം അവനെയനുഗമിപ്പതു യോഗ്യം</a:t>
            </a:r>
            <a:endParaRPr lang="en-US" sz="40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23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</a:t>
            </a:r>
            <a:endParaRPr lang="ml-IN" sz="34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4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4D3386-5814-6DC4-50F0-3F28194DB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5981-FA92-BF4D-EF03-157275444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354" y="3318468"/>
            <a:ext cx="11889985" cy="3426218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err="1"/>
              <a:t>Yeshuvin</a:t>
            </a:r>
            <a:r>
              <a:rPr lang="en-US" sz="3200" b="1" dirty="0"/>
              <a:t> </a:t>
            </a:r>
            <a:r>
              <a:rPr lang="en-US" sz="3200" b="1" dirty="0" err="1"/>
              <a:t>janame</a:t>
            </a:r>
            <a:r>
              <a:rPr lang="en-US" sz="3200" b="1" dirty="0"/>
              <a:t> </a:t>
            </a:r>
            <a:r>
              <a:rPr lang="en-US" sz="3200" b="1" dirty="0" err="1"/>
              <a:t>bhayamenthinnakame</a:t>
            </a:r>
            <a:r>
              <a:rPr lang="en-US" sz="3200" b="1" dirty="0"/>
              <a:t> </a:t>
            </a:r>
            <a:r>
              <a:rPr lang="en-US" sz="3200" b="1" dirty="0" err="1"/>
              <a:t>Leshavum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 err="1"/>
              <a:t>kalangendaa-naamavan</a:t>
            </a:r>
            <a:r>
              <a:rPr lang="en-US" sz="3200" b="1" dirty="0"/>
              <a:t> </a:t>
            </a:r>
            <a:r>
              <a:rPr lang="en-US" sz="3200" b="1" dirty="0" err="1"/>
              <a:t>daasaraay</a:t>
            </a:r>
            <a:r>
              <a:rPr lang="en-US" sz="3200" b="1" dirty="0"/>
              <a:t> </a:t>
            </a:r>
            <a:r>
              <a:rPr lang="en-US" sz="3200" b="1" dirty="0" err="1"/>
              <a:t>vasichidaam</a:t>
            </a:r>
            <a:br>
              <a:rPr lang="en-US" sz="3200" b="1" dirty="0"/>
            </a:br>
            <a:r>
              <a:rPr lang="en-US" sz="3200" b="1" dirty="0" err="1"/>
              <a:t>Lokathil</a:t>
            </a:r>
            <a:r>
              <a:rPr lang="en-US" sz="3200" b="1" dirty="0"/>
              <a:t> </a:t>
            </a:r>
            <a:r>
              <a:rPr lang="en-US" sz="3200" b="1" dirty="0" err="1"/>
              <a:t>enthellaam</a:t>
            </a:r>
            <a:r>
              <a:rPr lang="en-US" sz="3200" b="1" dirty="0"/>
              <a:t> </a:t>
            </a:r>
            <a:r>
              <a:rPr lang="en-US" sz="3200" b="1" dirty="0" err="1"/>
              <a:t>bhavichaalum</a:t>
            </a:r>
            <a:r>
              <a:rPr lang="en-US" sz="3200" b="1" dirty="0"/>
              <a:t> aa </a:t>
            </a:r>
            <a:r>
              <a:rPr lang="en-US" sz="3200" b="1" dirty="0" err="1"/>
              <a:t>aa</a:t>
            </a:r>
            <a:r>
              <a:rPr lang="en-US" sz="3200" b="1" dirty="0"/>
              <a:t> </a:t>
            </a:r>
            <a:r>
              <a:rPr lang="en-US" sz="3200" b="1" dirty="0" err="1"/>
              <a:t>Aapath-anarthdangal-ananjaalum</a:t>
            </a:r>
            <a:r>
              <a:rPr lang="en-US" sz="3200" b="1" dirty="0"/>
              <a:t> </a:t>
            </a:r>
            <a:r>
              <a:rPr lang="en-US" sz="3200" b="1" dirty="0" err="1"/>
              <a:t>Thaapam</a:t>
            </a:r>
            <a:r>
              <a:rPr lang="en-US" sz="3200" b="1" dirty="0"/>
              <a:t> </a:t>
            </a:r>
            <a:r>
              <a:rPr lang="en-US" sz="3200" b="1" dirty="0" err="1"/>
              <a:t>namukkillenn-arinjaalum</a:t>
            </a:r>
            <a:endParaRPr lang="en-AE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CF7847B-16B3-5535-B003-9B2E1B46E36A}"/>
              </a:ext>
            </a:extLst>
          </p:cNvPr>
          <p:cNvSpPr txBox="1">
            <a:spLocks/>
          </p:cNvSpPr>
          <p:nvPr/>
        </p:nvSpPr>
        <p:spPr>
          <a:xfrm>
            <a:off x="302015" y="113314"/>
            <a:ext cx="11333976" cy="3315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യേശുവിന്‍ ജനമേ ഭയമെന്തിന്നകമേ ലേശവും 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കലങ്ങേണ്ട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നാമവന്‍ ദാസരായ് വസിച്ചിടാം</a:t>
            </a: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ലോകത്തിലെന്തെല്ലാം ഭവിച്ചാലും അ അ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</a:t>
            </a: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ആപത്തനര്‍ത്ഥങ്ങളണഞ്ഞാലും താപം നമുക്കില്ലെന്നറിഞ്ഞാലും-</a:t>
            </a:r>
          </a:p>
        </p:txBody>
      </p:sp>
    </p:spTree>
    <p:extLst>
      <p:ext uri="{BB962C8B-B14F-4D97-AF65-F5344CB8AC3E}">
        <p14:creationId xmlns:p14="http://schemas.microsoft.com/office/powerpoint/2010/main" val="378320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5832E-1058-3FFB-1576-4CDA9D2A0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3285541"/>
            <a:ext cx="11775540" cy="3426218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3600" b="1" dirty="0" err="1"/>
              <a:t>Vegam</a:t>
            </a:r>
            <a:r>
              <a:rPr lang="en-US" sz="3600" b="1" dirty="0"/>
              <a:t> </a:t>
            </a:r>
            <a:r>
              <a:rPr lang="en-US" sz="3600" b="1" dirty="0" err="1"/>
              <a:t>njaaniniyum</a:t>
            </a:r>
            <a:r>
              <a:rPr lang="en-US" sz="3600" b="1" dirty="0"/>
              <a:t> </a:t>
            </a:r>
            <a:r>
              <a:rPr lang="en-US" sz="3600" b="1" dirty="0" err="1"/>
              <a:t>varumonnuchonnu</a:t>
            </a:r>
            <a:r>
              <a:rPr lang="en-US" sz="3600" b="1" dirty="0"/>
              <a:t> </a:t>
            </a:r>
            <a:r>
              <a:rPr lang="en-US" sz="3600" b="1" dirty="0" err="1"/>
              <a:t>Lokam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 err="1"/>
              <a:t>vedinja</a:t>
            </a:r>
            <a:r>
              <a:rPr lang="en-US" sz="3600" b="1" dirty="0"/>
              <a:t> </a:t>
            </a:r>
            <a:r>
              <a:rPr lang="en-US" sz="3600" b="1" dirty="0" err="1"/>
              <a:t>nethaa-veshu</a:t>
            </a:r>
            <a:r>
              <a:rPr lang="en-US" sz="3600" b="1" dirty="0"/>
              <a:t> </a:t>
            </a:r>
            <a:r>
              <a:rPr lang="en-US" sz="3600" b="1" dirty="0" err="1"/>
              <a:t>thaanaarumillithupole</a:t>
            </a:r>
            <a:r>
              <a:rPr lang="en-US" sz="3600" b="1" dirty="0"/>
              <a:t> </a:t>
            </a:r>
            <a:r>
              <a:rPr lang="en-US" sz="3600" b="1" dirty="0" err="1"/>
              <a:t>Nithyatha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 err="1"/>
              <a:t>muzhuvan</a:t>
            </a:r>
            <a:r>
              <a:rPr lang="en-US" sz="3600" b="1" dirty="0"/>
              <a:t> </a:t>
            </a:r>
            <a:r>
              <a:rPr lang="en-US" sz="3600" b="1" dirty="0" err="1"/>
              <a:t>nila-nilkkum</a:t>
            </a:r>
            <a:r>
              <a:rPr lang="en-US" sz="3600" b="1" dirty="0"/>
              <a:t> aa </a:t>
            </a:r>
            <a:r>
              <a:rPr lang="en-US" sz="3600" b="1" dirty="0" err="1"/>
              <a:t>aa</a:t>
            </a:r>
            <a:r>
              <a:rPr lang="en-US" sz="3600" b="1" dirty="0"/>
              <a:t> -</a:t>
            </a:r>
            <a:r>
              <a:rPr lang="en-US" sz="3600" b="1" dirty="0" err="1"/>
              <a:t>Prathiphalam</a:t>
            </a:r>
            <a:r>
              <a:rPr lang="en-US" sz="3600" b="1" dirty="0"/>
              <a:t> </a:t>
            </a:r>
            <a:r>
              <a:rPr lang="en-US" sz="3600" b="1" dirty="0" err="1"/>
              <a:t>thaan</a:t>
            </a:r>
            <a:r>
              <a:rPr lang="en-US" sz="3600" b="1" dirty="0"/>
              <a:t> </a:t>
            </a:r>
            <a:r>
              <a:rPr lang="en-US" sz="3600" b="1" dirty="0" err="1"/>
              <a:t>tharum</a:t>
            </a:r>
            <a:r>
              <a:rPr lang="en-US" sz="3600" b="1" dirty="0"/>
              <a:t> </a:t>
            </a:r>
            <a:r>
              <a:rPr lang="en-US" sz="3600" b="1" dirty="0" err="1"/>
              <a:t>nirnnayamaay</a:t>
            </a:r>
            <a:r>
              <a:rPr lang="en-US" sz="3600" b="1" dirty="0"/>
              <a:t> </a:t>
            </a:r>
            <a:r>
              <a:rPr lang="en-US" sz="3600" b="1" dirty="0" err="1"/>
              <a:t>Athinnaay</a:t>
            </a:r>
            <a:r>
              <a:rPr lang="en-US" sz="3600" b="1" dirty="0"/>
              <a:t> </a:t>
            </a:r>
            <a:r>
              <a:rPr lang="en-US" sz="3600" b="1" dirty="0" err="1"/>
              <a:t>thaan</a:t>
            </a:r>
            <a:r>
              <a:rPr lang="en-US" sz="3600" b="1" dirty="0"/>
              <a:t> varum-</a:t>
            </a:r>
            <a:r>
              <a:rPr lang="en-US" sz="3600" b="1" dirty="0" err="1"/>
              <a:t>athivegam</a:t>
            </a:r>
            <a:r>
              <a:rPr lang="en-US" sz="3600" b="1" dirty="0"/>
              <a:t>--</a:t>
            </a:r>
            <a:br>
              <a:rPr lang="en-US" sz="3600" dirty="0"/>
            </a:br>
            <a:br>
              <a:rPr lang="en-US" sz="1600" dirty="0"/>
            </a:br>
            <a:r>
              <a:rPr lang="en-US" sz="3600" dirty="0"/>
              <a:t>	</a:t>
            </a:r>
            <a:endParaRPr lang="en-AE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16FCB8-CCDE-482A-E8DC-EB90DF4EC531}"/>
              </a:ext>
            </a:extLst>
          </p:cNvPr>
          <p:cNvSpPr txBox="1">
            <a:spLocks/>
          </p:cNvSpPr>
          <p:nvPr/>
        </p:nvSpPr>
        <p:spPr>
          <a:xfrm>
            <a:off x="193141" y="0"/>
            <a:ext cx="11998859" cy="3426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ml-IN" sz="45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വേഗം ഞാനിനിയും വരുമെന്നു ചൊന്ന്</a:t>
            </a:r>
            <a:r>
              <a:rPr lang="en-US" sz="45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45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ലോകം </a:t>
            </a:r>
            <a:endParaRPr lang="en-US" sz="45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70000"/>
              </a:lnSpc>
            </a:pPr>
            <a:r>
              <a:rPr lang="ml-IN" sz="45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വെടിഞ്ഞ നേതാവേശു താനാരുമില്ലിതുപോലെ</a:t>
            </a:r>
          </a:p>
          <a:p>
            <a:pPr algn="l">
              <a:lnSpc>
                <a:spcPct val="170000"/>
              </a:lnSpc>
            </a:pPr>
            <a:r>
              <a:rPr lang="ml-IN" sz="45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നിത്യത മുഴുവന്‍ നിലനില്‍ക്കും അ അ</a:t>
            </a:r>
            <a:r>
              <a:rPr lang="en-US" sz="45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45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</a:t>
            </a:r>
            <a:r>
              <a:rPr lang="en-US" sz="45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45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പ്രതിഫലം </a:t>
            </a:r>
            <a:endParaRPr lang="en-US" sz="45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70000"/>
              </a:lnSpc>
            </a:pPr>
            <a:r>
              <a:rPr lang="ml-IN" sz="45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താന്‍ തരും നിര്‍ണ്ണയമായ് അതിന്നായ് താന്‍ വരുമതിവേഗം</a:t>
            </a:r>
            <a:endParaRPr lang="en-US" sz="800" b="1" dirty="0"/>
          </a:p>
          <a:p>
            <a:pPr algn="l">
              <a:lnSpc>
                <a:spcPct val="150000"/>
              </a:lnSpc>
            </a:pPr>
            <a:r>
              <a:rPr lang="en-US" sz="2300" dirty="0"/>
              <a:t>	 </a:t>
            </a:r>
            <a:endParaRPr lang="ml-IN" sz="3400" dirty="0"/>
          </a:p>
        </p:txBody>
      </p:sp>
    </p:spTree>
    <p:extLst>
      <p:ext uri="{BB962C8B-B14F-4D97-AF65-F5344CB8AC3E}">
        <p14:creationId xmlns:p14="http://schemas.microsoft.com/office/powerpoint/2010/main" val="3450560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5932D0-9B10-6641-7CEB-9E36C1237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563A2-3540-0D83-71FD-4DED44028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354" y="3318468"/>
            <a:ext cx="11889985" cy="3426218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err="1"/>
              <a:t>Yeshuvin</a:t>
            </a:r>
            <a:r>
              <a:rPr lang="en-US" sz="3200" b="1" dirty="0"/>
              <a:t> </a:t>
            </a:r>
            <a:r>
              <a:rPr lang="en-US" sz="3200" b="1" dirty="0" err="1"/>
              <a:t>janame</a:t>
            </a:r>
            <a:r>
              <a:rPr lang="en-US" sz="3200" b="1" dirty="0"/>
              <a:t> </a:t>
            </a:r>
            <a:r>
              <a:rPr lang="en-US" sz="3200" b="1" dirty="0" err="1"/>
              <a:t>bhayamenthinnakame</a:t>
            </a:r>
            <a:r>
              <a:rPr lang="en-US" sz="3200" b="1" dirty="0"/>
              <a:t> </a:t>
            </a:r>
            <a:r>
              <a:rPr lang="en-US" sz="3200" b="1" dirty="0" err="1"/>
              <a:t>Leshavum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 err="1"/>
              <a:t>kalangendaa-naamavan</a:t>
            </a:r>
            <a:r>
              <a:rPr lang="en-US" sz="3200" b="1" dirty="0"/>
              <a:t> </a:t>
            </a:r>
            <a:r>
              <a:rPr lang="en-US" sz="3200" b="1" dirty="0" err="1"/>
              <a:t>daasaraay</a:t>
            </a:r>
            <a:r>
              <a:rPr lang="en-US" sz="3200" b="1" dirty="0"/>
              <a:t> </a:t>
            </a:r>
            <a:r>
              <a:rPr lang="en-US" sz="3200" b="1" dirty="0" err="1"/>
              <a:t>vasichidaam</a:t>
            </a:r>
            <a:br>
              <a:rPr lang="en-US" sz="3200" b="1" dirty="0"/>
            </a:br>
            <a:r>
              <a:rPr lang="en-US" sz="3200" b="1" dirty="0" err="1"/>
              <a:t>Lokathil</a:t>
            </a:r>
            <a:r>
              <a:rPr lang="en-US" sz="3200" b="1" dirty="0"/>
              <a:t> </a:t>
            </a:r>
            <a:r>
              <a:rPr lang="en-US" sz="3200" b="1" dirty="0" err="1"/>
              <a:t>enthellaam</a:t>
            </a:r>
            <a:r>
              <a:rPr lang="en-US" sz="3200" b="1" dirty="0"/>
              <a:t> </a:t>
            </a:r>
            <a:r>
              <a:rPr lang="en-US" sz="3200" b="1" dirty="0" err="1"/>
              <a:t>bhavichaalum</a:t>
            </a:r>
            <a:r>
              <a:rPr lang="en-US" sz="3200" b="1" dirty="0"/>
              <a:t> aa </a:t>
            </a:r>
            <a:r>
              <a:rPr lang="en-US" sz="3200" b="1" dirty="0" err="1"/>
              <a:t>aa</a:t>
            </a:r>
            <a:r>
              <a:rPr lang="en-US" sz="3200" b="1" dirty="0"/>
              <a:t> </a:t>
            </a:r>
            <a:r>
              <a:rPr lang="en-US" sz="3200" b="1" dirty="0" err="1"/>
              <a:t>Aapath-anarthdangal-ananjaalum</a:t>
            </a:r>
            <a:r>
              <a:rPr lang="en-US" sz="3200" b="1" dirty="0"/>
              <a:t> </a:t>
            </a:r>
            <a:r>
              <a:rPr lang="en-US" sz="3200" b="1" dirty="0" err="1"/>
              <a:t>Thaapam</a:t>
            </a:r>
            <a:r>
              <a:rPr lang="en-US" sz="3200" b="1" dirty="0"/>
              <a:t> </a:t>
            </a:r>
            <a:r>
              <a:rPr lang="en-US" sz="3200" b="1" dirty="0" err="1"/>
              <a:t>namukkillenn-arinjaalum</a:t>
            </a:r>
            <a:endParaRPr lang="en-AE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4EDE093-5831-C520-8990-900E276D2251}"/>
              </a:ext>
            </a:extLst>
          </p:cNvPr>
          <p:cNvSpPr txBox="1">
            <a:spLocks/>
          </p:cNvSpPr>
          <p:nvPr/>
        </p:nvSpPr>
        <p:spPr>
          <a:xfrm>
            <a:off x="302015" y="113314"/>
            <a:ext cx="11333976" cy="3315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യേശുവിന്‍ ജനമേ ഭയമെന്തിന്നകമേ ലേശവും 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കലങ്ങേണ്ട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നാമവന്‍ ദാസരായ് വസിച്ചിടാം</a:t>
            </a: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ലോകത്തിലെന്തെല്ലാം ഭവിച്ചാലും അ അ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</a:t>
            </a: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ആപത്തനര്‍ത്ഥങ്ങളണഞ്ഞാലും താപം നമുക്കില്ലെന്നറിഞ്ഞാലും-</a:t>
            </a:r>
          </a:p>
        </p:txBody>
      </p:sp>
    </p:spTree>
    <p:extLst>
      <p:ext uri="{BB962C8B-B14F-4D97-AF65-F5344CB8AC3E}">
        <p14:creationId xmlns:p14="http://schemas.microsoft.com/office/powerpoint/2010/main" val="1162901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5832E-1058-3FFB-1576-4CDA9D2A0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140" y="3077308"/>
            <a:ext cx="11775540" cy="3426218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err="1"/>
              <a:t>Porukal</a:t>
            </a:r>
            <a:r>
              <a:rPr lang="en-US" sz="3200" b="1" dirty="0"/>
              <a:t> </a:t>
            </a:r>
            <a:r>
              <a:rPr lang="en-US" sz="3200" b="1" dirty="0" err="1"/>
              <a:t>sahichum</a:t>
            </a:r>
            <a:r>
              <a:rPr lang="en-US" sz="3200" b="1" dirty="0"/>
              <a:t> </a:t>
            </a:r>
            <a:r>
              <a:rPr lang="en-US" sz="3200" b="1" dirty="0" err="1"/>
              <a:t>vairiye</a:t>
            </a:r>
            <a:r>
              <a:rPr lang="en-US" sz="3200" b="1" dirty="0"/>
              <a:t> </a:t>
            </a:r>
            <a:r>
              <a:rPr lang="en-US" sz="3200" b="1" dirty="0" err="1"/>
              <a:t>jaichum</a:t>
            </a:r>
            <a:r>
              <a:rPr lang="en-US" sz="3200" b="1" dirty="0"/>
              <a:t> </a:t>
            </a:r>
            <a:r>
              <a:rPr lang="en-US" sz="3200" b="1" dirty="0" err="1"/>
              <a:t>paarithil</a:t>
            </a:r>
            <a:r>
              <a:rPr lang="en-US" sz="3200" b="1" dirty="0"/>
              <a:t> </a:t>
            </a:r>
            <a:r>
              <a:rPr lang="en-US" sz="3200" b="1" dirty="0" err="1"/>
              <a:t>thirunaamam</a:t>
            </a:r>
            <a:br>
              <a:rPr lang="en-US" sz="3200" b="1" dirty="0"/>
            </a:br>
            <a:r>
              <a:rPr lang="en-US" sz="3200" b="1" dirty="0" err="1"/>
              <a:t>Koshippaan</a:t>
            </a:r>
            <a:r>
              <a:rPr lang="en-US" sz="3200" b="1" dirty="0"/>
              <a:t> </a:t>
            </a:r>
            <a:r>
              <a:rPr lang="en-US" sz="3200" b="1" dirty="0" err="1"/>
              <a:t>cheruvinathimodam</a:t>
            </a:r>
            <a:r>
              <a:rPr lang="en-US" sz="3200" b="1" dirty="0"/>
              <a:t> – </a:t>
            </a:r>
            <a:r>
              <a:rPr lang="en-US" sz="3200" b="1" dirty="0" err="1"/>
              <a:t>Bhinnatha</a:t>
            </a:r>
            <a:r>
              <a:rPr lang="en-US" sz="3200" b="1" dirty="0"/>
              <a:t> </a:t>
            </a:r>
            <a:r>
              <a:rPr lang="en-US" sz="3200" b="1" dirty="0" err="1"/>
              <a:t>vediyaam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 err="1"/>
              <a:t>onnaakaam</a:t>
            </a:r>
            <a:r>
              <a:rPr lang="en-US" sz="3200" b="1" dirty="0"/>
              <a:t> aa </a:t>
            </a:r>
            <a:r>
              <a:rPr lang="en-US" sz="3200" b="1" dirty="0" err="1"/>
              <a:t>aa</a:t>
            </a:r>
            <a:r>
              <a:rPr lang="en-US" sz="3200" b="1" dirty="0"/>
              <a:t> - </a:t>
            </a:r>
            <a:r>
              <a:rPr lang="en-US" sz="3200" b="1" dirty="0" err="1"/>
              <a:t>Unnatha</a:t>
            </a:r>
            <a:r>
              <a:rPr lang="en-US" sz="3200" b="1" dirty="0"/>
              <a:t> </a:t>
            </a:r>
            <a:r>
              <a:rPr lang="en-US" sz="3200" b="1" dirty="0" err="1"/>
              <a:t>chinthayodunarnnidaam</a:t>
            </a:r>
            <a:br>
              <a:rPr lang="en-US" sz="3200" b="1" dirty="0"/>
            </a:br>
            <a:r>
              <a:rPr lang="en-US" sz="3200" b="1" dirty="0" err="1"/>
              <a:t>Mannavane</a:t>
            </a:r>
            <a:r>
              <a:rPr lang="en-US" sz="3200" b="1" dirty="0"/>
              <a:t> </a:t>
            </a:r>
            <a:r>
              <a:rPr lang="en-US" sz="3200" b="1" dirty="0" err="1"/>
              <a:t>namukkethirelkkaam</a:t>
            </a:r>
            <a:r>
              <a:rPr lang="en-US" sz="3200" b="1" dirty="0"/>
              <a:t>-</a:t>
            </a:r>
            <a:r>
              <a:rPr lang="en-US" sz="3600" dirty="0"/>
              <a:t>	</a:t>
            </a:r>
            <a:endParaRPr lang="en-AE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16FCB8-CCDE-482A-E8DC-EB90DF4EC531}"/>
              </a:ext>
            </a:extLst>
          </p:cNvPr>
          <p:cNvSpPr txBox="1">
            <a:spLocks/>
          </p:cNvSpPr>
          <p:nvPr/>
        </p:nvSpPr>
        <p:spPr>
          <a:xfrm>
            <a:off x="193140" y="0"/>
            <a:ext cx="11998859" cy="3426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ml-IN" sz="39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പോരുകള്‍ സഹിച്ചും വൈരിയെ ജയിച്ചും</a:t>
            </a:r>
            <a:r>
              <a:rPr lang="en-US" sz="39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9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പാരിതില്‍ </a:t>
            </a:r>
            <a:endParaRPr lang="en-US" sz="39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70000"/>
              </a:lnSpc>
            </a:pPr>
            <a:r>
              <a:rPr lang="ml-IN" sz="39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തിരുനാമം ഘോഷിപ്പാന്‍ ചേരുവിനതിമോദം</a:t>
            </a:r>
          </a:p>
          <a:p>
            <a:pPr algn="l">
              <a:lnSpc>
                <a:spcPct val="170000"/>
              </a:lnSpc>
            </a:pPr>
            <a:r>
              <a:rPr lang="ml-IN" sz="39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ഭിന്നതവെടിയാ-മൊന്നാകാം അ അ</a:t>
            </a:r>
            <a:r>
              <a:rPr lang="en-US" sz="39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9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</a:t>
            </a:r>
            <a:r>
              <a:rPr lang="en-US" sz="39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9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ഉന്നത</a:t>
            </a:r>
            <a:r>
              <a:rPr lang="en-US" sz="39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9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ചിന്തയോടുണര്‍ന്നിടാം മന്നവനെ നമുക്കെതിരേല്‍ക്കാം</a:t>
            </a:r>
            <a:endParaRPr lang="en-US" sz="700" dirty="0"/>
          </a:p>
          <a:p>
            <a:pPr algn="l">
              <a:lnSpc>
                <a:spcPct val="150000"/>
              </a:lnSpc>
            </a:pPr>
            <a:r>
              <a:rPr lang="en-US" sz="2300" dirty="0"/>
              <a:t>	</a:t>
            </a:r>
            <a:endParaRPr lang="ml-IN" sz="3400" dirty="0"/>
          </a:p>
        </p:txBody>
      </p:sp>
    </p:spTree>
    <p:extLst>
      <p:ext uri="{BB962C8B-B14F-4D97-AF65-F5344CB8AC3E}">
        <p14:creationId xmlns:p14="http://schemas.microsoft.com/office/powerpoint/2010/main" val="2825817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8AEFC0-83AD-95A5-E913-CA01C56C4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7BC6F-D036-9223-8989-D618143DE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354" y="3318468"/>
            <a:ext cx="11889985" cy="3426218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err="1"/>
              <a:t>Yeshuvin</a:t>
            </a:r>
            <a:r>
              <a:rPr lang="en-US" sz="3200" b="1" dirty="0"/>
              <a:t> </a:t>
            </a:r>
            <a:r>
              <a:rPr lang="en-US" sz="3200" b="1" dirty="0" err="1"/>
              <a:t>janame</a:t>
            </a:r>
            <a:r>
              <a:rPr lang="en-US" sz="3200" b="1" dirty="0"/>
              <a:t> </a:t>
            </a:r>
            <a:r>
              <a:rPr lang="en-US" sz="3200" b="1" dirty="0" err="1"/>
              <a:t>bhayamenthinnakame</a:t>
            </a:r>
            <a:r>
              <a:rPr lang="en-US" sz="3200" b="1" dirty="0"/>
              <a:t> </a:t>
            </a:r>
            <a:r>
              <a:rPr lang="en-US" sz="3200" b="1" dirty="0" err="1"/>
              <a:t>Leshavum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 err="1"/>
              <a:t>kalangendaa-naamavan</a:t>
            </a:r>
            <a:r>
              <a:rPr lang="en-US" sz="3200" b="1" dirty="0"/>
              <a:t> </a:t>
            </a:r>
            <a:r>
              <a:rPr lang="en-US" sz="3200" b="1" dirty="0" err="1"/>
              <a:t>daasaraay</a:t>
            </a:r>
            <a:r>
              <a:rPr lang="en-US" sz="3200" b="1" dirty="0"/>
              <a:t> </a:t>
            </a:r>
            <a:r>
              <a:rPr lang="en-US" sz="3200" b="1" dirty="0" err="1"/>
              <a:t>vasichidaam</a:t>
            </a:r>
            <a:br>
              <a:rPr lang="en-US" sz="3200" b="1" dirty="0"/>
            </a:br>
            <a:r>
              <a:rPr lang="en-US" sz="3200" b="1" dirty="0" err="1"/>
              <a:t>Lokathil</a:t>
            </a:r>
            <a:r>
              <a:rPr lang="en-US" sz="3200" b="1" dirty="0"/>
              <a:t> </a:t>
            </a:r>
            <a:r>
              <a:rPr lang="en-US" sz="3200" b="1" dirty="0" err="1"/>
              <a:t>enthellaam</a:t>
            </a:r>
            <a:r>
              <a:rPr lang="en-US" sz="3200" b="1" dirty="0"/>
              <a:t> </a:t>
            </a:r>
            <a:r>
              <a:rPr lang="en-US" sz="3200" b="1" dirty="0" err="1"/>
              <a:t>bhavichaalum</a:t>
            </a:r>
            <a:r>
              <a:rPr lang="en-US" sz="3200" b="1" dirty="0"/>
              <a:t> aa </a:t>
            </a:r>
            <a:r>
              <a:rPr lang="en-US" sz="3200" b="1" dirty="0" err="1"/>
              <a:t>aa</a:t>
            </a:r>
            <a:r>
              <a:rPr lang="en-US" sz="3200" b="1" dirty="0"/>
              <a:t> </a:t>
            </a:r>
            <a:r>
              <a:rPr lang="en-US" sz="3200" b="1" dirty="0" err="1"/>
              <a:t>Aapath-anarthdangal-ananjaalum</a:t>
            </a:r>
            <a:r>
              <a:rPr lang="en-US" sz="3200" b="1" dirty="0"/>
              <a:t> </a:t>
            </a:r>
            <a:r>
              <a:rPr lang="en-US" sz="3200" b="1" dirty="0" err="1"/>
              <a:t>Thaapam</a:t>
            </a:r>
            <a:r>
              <a:rPr lang="en-US" sz="3200" b="1" dirty="0"/>
              <a:t> </a:t>
            </a:r>
            <a:r>
              <a:rPr lang="en-US" sz="3200" b="1" dirty="0" err="1"/>
              <a:t>namukkillenn-arinjaalum</a:t>
            </a:r>
            <a:endParaRPr lang="en-AE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0B9D8DE-96F9-1B08-D397-AFEF4A664719}"/>
              </a:ext>
            </a:extLst>
          </p:cNvPr>
          <p:cNvSpPr txBox="1">
            <a:spLocks/>
          </p:cNvSpPr>
          <p:nvPr/>
        </p:nvSpPr>
        <p:spPr>
          <a:xfrm>
            <a:off x="302015" y="113314"/>
            <a:ext cx="11333976" cy="3315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യേശുവിന്‍ ജനമേ ഭയമെന്തിന്നകമേ ലേശവും 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കലങ്ങേണ്ട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നാമവന്‍ ദാസരായ് വസിച്ചിടാം</a:t>
            </a: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ലോകത്തിലെന്തെല്ലാം ഭവിച്ചാലും അ അ</a:t>
            </a: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</a:t>
            </a:r>
          </a:p>
          <a:p>
            <a:pPr algn="l">
              <a:lnSpc>
                <a:spcPct val="150000"/>
              </a:lnSpc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ആപത്തനര്‍ത്ഥങ്ങളണഞ്ഞാലും താപം നമുക്കില്ലെന്നറിഞ്ഞാലും-</a:t>
            </a:r>
          </a:p>
        </p:txBody>
      </p:sp>
    </p:spTree>
    <p:extLst>
      <p:ext uri="{BB962C8B-B14F-4D97-AF65-F5344CB8AC3E}">
        <p14:creationId xmlns:p14="http://schemas.microsoft.com/office/powerpoint/2010/main" val="3192563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352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Nirmala UI</vt:lpstr>
      <vt:lpstr>Office Theme</vt:lpstr>
      <vt:lpstr>Yeshuvin janame bhayamenthinnakame Leshavum  kalangendaa-naamavan daasaraay vasichidaam Lokathil enthellaam bhavichaalum aa aa Aapath-anarthdangal-ananjaalum Thaapam namukkillenn-arinjaalum</vt:lpstr>
      <vt:lpstr>Sakalathin laakkum adhipanumavanaam Ulakathe  nirmmichonum aakaasha valayathe rachichonum Thaanu-vannulakathil kurisheri aa aa Maanavarkkaay marichuyirtheki - Daanamaay raksha nararkkaayi--  </vt:lpstr>
      <vt:lpstr>Yeshuvin janame bhayamenthinnakame Leshavum  kalangendaa-naamavan daasaraay vasichidaam Lokathil enthellaam bhavichaalum aa aa Aapath-anarthdangal-ananjaalum Thaapam namukkillenn-arinjaalum</vt:lpstr>
      <vt:lpstr>Maranathaal maarunn adhiparin pinpe-poyavar  lajjikkumbol - Naamavan naamathil jai vilikkum  Maranathe jaichoru jayaveeran aa aa - Sharanamaay theernnathenthoru bhaagyam - Avane anugamippathu yogyam--   </vt:lpstr>
      <vt:lpstr>Yeshuvin janame bhayamenthinnakame Leshavum  kalangendaa-naamavan daasaraay vasichidaam Lokathil enthellaam bhavichaalum aa aa Aapath-anarthdangal-ananjaalum Thaapam namukkillenn-arinjaalum</vt:lpstr>
      <vt:lpstr>Vegam njaaniniyum varumonnuchonnu Lokam  vedinja nethaa-veshu thaanaarumillithupole Nithyatha  muzhuvan nila-nilkkum aa aa -Prathiphalam thaan tharum nirnnayamaay Athinnaay thaan varum-athivegam--   </vt:lpstr>
      <vt:lpstr>Yeshuvin janame bhayamenthinnakame Leshavum  kalangendaa-naamavan daasaraay vasichidaam Lokathil enthellaam bhavichaalum aa aa Aapath-anarthdangal-ananjaalum Thaapam namukkillenn-arinjaalum</vt:lpstr>
      <vt:lpstr>Porukal sahichum vairiye jaichum paarithil thirunaamam Koshippaan cheruvinathimodam – Bhinnatha vediyaam  onnaakaam aa aa - Unnatha chinthayodunarnnidaam Mannavane namukkethirelkkaam- </vt:lpstr>
      <vt:lpstr>Yeshuvin janame bhayamenthinnakame Leshavum  kalangendaa-naamavan daasaraay vasichidaam Lokathil enthellaam bhavichaalum aa aa Aapath-anarthdangal-ananjaalum Thaapam namukkillenn-arinjaalum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യേശുവിന്‍ ജനമേ ഭയമെന്തിന്നകമേ ലേശവും </dc:title>
  <dc:subject>540</dc:subject>
  <dc:creator>Christie Varghese</dc:creator>
  <cp:keywords>Formatting Pending</cp:keywords>
  <cp:lastModifiedBy>Shaji Varghese</cp:lastModifiedBy>
  <cp:revision>2</cp:revision>
  <dcterms:created xsi:type="dcterms:W3CDTF">2024-08-17T18:01:20Z</dcterms:created>
  <dcterms:modified xsi:type="dcterms:W3CDTF">2024-11-03T15:53:40Z</dcterms:modified>
</cp:coreProperties>
</file>